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4220D3-9A2F-4F17-BFA5-B05CB66F6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4037-EF7F-45CD-B698-5AB27A00DA8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0519-1789-4ADD-A2B1-CF1C47042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EGET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428604"/>
            <a:ext cx="9144064" cy="4923727"/>
          </a:xfrm>
          <a:prstGeom prst="rect">
            <a:avLst/>
          </a:prstGeom>
          <a:noFill/>
        </p:spPr>
      </p:pic>
      <p:pic>
        <p:nvPicPr>
          <p:cNvPr id="1028" name="Picture 4" descr="Image result for ORTHODOX CHILDREN L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738572" cy="52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418" y="5733256"/>
            <a:ext cx="7679592" cy="936104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ПРАВОСЛАВНИ КАТИХИЗИС</a:t>
            </a:r>
            <a:br>
              <a:rPr lang="sr-Cyrl-RS" sz="2800" dirty="0" smtClean="0"/>
            </a:br>
            <a:r>
              <a:rPr lang="sr-Cyrl-RS" sz="2800" dirty="0" smtClean="0"/>
              <a:t>за први разред </a:t>
            </a:r>
            <a:r>
              <a:rPr lang="sr-Cyrl-RS" sz="2800" dirty="0" smtClean="0"/>
              <a:t>ОШ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28926" y="4000504"/>
            <a:ext cx="305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Image result for ORTHODOX CHILDREN 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-571536" y="428604"/>
            <a:ext cx="9715536" cy="2714644"/>
          </a:xfrm>
          <a:prstGeom prst="cloudCallout">
            <a:avLst>
              <a:gd name="adj1" fmla="val 2190"/>
              <a:gd name="adj2" fmla="val 686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Да ли је следећа храна посна или мрсна??</a:t>
            </a:r>
            <a:endParaRPr lang="en-US" sz="3200" dirty="0"/>
          </a:p>
        </p:txBody>
      </p:sp>
      <p:pic>
        <p:nvPicPr>
          <p:cNvPr id="9220" name="Picture 4" descr="Image result for question mark 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9385">
            <a:off x="1899839" y="3010287"/>
            <a:ext cx="3233726" cy="3233727"/>
          </a:xfrm>
          <a:prstGeom prst="rect">
            <a:avLst/>
          </a:prstGeom>
          <a:noFill/>
        </p:spPr>
      </p:pic>
      <p:pic>
        <p:nvPicPr>
          <p:cNvPr id="9222" name="Picture 6" descr="Image result for child thinking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2955355"/>
            <a:ext cx="4657721" cy="39026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čva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</p:spPr>
      </p:pic>
      <p:pic>
        <p:nvPicPr>
          <p:cNvPr id="3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529054" y="3757234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53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МРСНА ХРАНА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POSNI DJUVE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239000" cy="4819650"/>
          </a:xfrm>
          <a:prstGeom prst="rect">
            <a:avLst/>
          </a:prstGeom>
          <a:noFill/>
        </p:spPr>
      </p:pic>
      <p:pic>
        <p:nvPicPr>
          <p:cNvPr id="2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28987" y="3471481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45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ПОСНА ХРАНА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4357694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SLANINA I S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987275" cy="4429156"/>
          </a:xfrm>
          <a:prstGeom prst="rect">
            <a:avLst/>
          </a:prstGeom>
          <a:noFill/>
        </p:spPr>
      </p:pic>
      <p:pic>
        <p:nvPicPr>
          <p:cNvPr id="3" name="Picture 4" descr="Image result for question mark 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385">
            <a:off x="-529054" y="3757234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53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МРСНА ХРАНА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question mark 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9385">
            <a:off x="-28987" y="3471481"/>
            <a:ext cx="3233726" cy="323372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3174" y="5357826"/>
            <a:ext cx="445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ПОСНА ХРАНА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Image result for MEDENO S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500593" cy="4500594"/>
          </a:xfrm>
          <a:prstGeom prst="rect">
            <a:avLst/>
          </a:prstGeom>
          <a:noFill/>
        </p:spPr>
      </p:pic>
      <p:pic>
        <p:nvPicPr>
          <p:cNvPr id="27652" name="Picture 4" descr="Image result for ČI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333408" cy="2886050"/>
          </a:xfrm>
          <a:prstGeom prst="rect">
            <a:avLst/>
          </a:prstGeom>
          <a:noFill/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88" y="4429132"/>
            <a:ext cx="1524016" cy="225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VEGETAB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428604"/>
            <a:ext cx="9144064" cy="49237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Пост је период у години када не једемо храну животињског порекла и више се молимо Богу.</a:t>
            </a:r>
            <a:endParaRPr lang="en-US" sz="2800" dirty="0"/>
          </a:p>
        </p:txBody>
      </p:sp>
      <p:sp>
        <p:nvSpPr>
          <p:cNvPr id="1026" name="AutoShape 2" descr="Image result for ORTHODOX CHILDREN L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svinjsko-pecenje_u_vin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456072"/>
            <a:ext cx="2652718" cy="2801595"/>
          </a:xfrm>
          <a:noFill/>
          <a:ln/>
          <a:effectLst>
            <a:softEdge rad="127000"/>
          </a:effectLst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sr-Cyrl-CS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Телесна страна поста</a:t>
            </a:r>
            <a:endParaRPr lang="en-US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6378" name="Picture 10" descr="Mesano-meso-H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571876"/>
            <a:ext cx="3500462" cy="268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80" name="Picture 12" descr="mle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3500430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6" descr="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571875"/>
            <a:ext cx="2928958" cy="25160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1500174"/>
            <a:ext cx="15716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708-Da-li-je-jogurt-zaista-dobar-za-zdravlj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357694"/>
            <a:ext cx="2714644" cy="2143140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 rot="1818726">
            <a:off x="244512" y="3632462"/>
            <a:ext cx="9157060" cy="521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731883">
            <a:off x="189698" y="3401344"/>
            <a:ext cx="9157060" cy="5217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HRISTOS I D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10611" cy="6501653"/>
          </a:xfrm>
          <a:prstGeom prst="rect">
            <a:avLst/>
          </a:prstGeom>
          <a:noFill/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1353413" cy="2123437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500042"/>
            <a:ext cx="3571900" cy="1928826"/>
          </a:xfrm>
          <a:prstGeom prst="wedgeEllipseCallout">
            <a:avLst>
              <a:gd name="adj1" fmla="val 2404"/>
              <a:gd name="adj2" fmla="val 120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И ХРИСТОС ЈЕ ПОСТИО!!!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VEGEterian me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28662" y="71414"/>
            <a:ext cx="2000264" cy="3286148"/>
          </a:xfrm>
          <a:prstGeom prst="rect">
            <a:avLst/>
          </a:prstGeom>
          <a:noFill/>
        </p:spPr>
      </p:pic>
      <p:pic>
        <p:nvPicPr>
          <p:cNvPr id="7" name="Picture 4" descr="kusbasi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285728"/>
            <a:ext cx="4038600" cy="3028950"/>
          </a:xfrm>
          <a:prstGeom prst="heart">
            <a:avLst/>
          </a:prstGeom>
          <a:noFill/>
          <a:ln/>
        </p:spPr>
      </p:pic>
      <p:pic>
        <p:nvPicPr>
          <p:cNvPr id="4100" name="Picture 4" descr="https://hurrythefoodup.com/wp-content/uploads/2018/01/7.Vegetarian-Fajita-Pasta-Ve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2607263" cy="3357586"/>
          </a:xfrm>
          <a:prstGeom prst="rect">
            <a:avLst/>
          </a:prstGeom>
          <a:noFill/>
        </p:spPr>
      </p:pic>
      <p:pic>
        <p:nvPicPr>
          <p:cNvPr id="4102" name="Picture 6" descr="Image result for povrć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429000"/>
            <a:ext cx="4381464" cy="29224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voć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672494" cy="58864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fish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71824"/>
            <a:ext cx="3929090" cy="2614632"/>
          </a:xfrm>
          <a:prstGeom prst="rect">
            <a:avLst/>
          </a:prstGeom>
          <a:noFill/>
        </p:spPr>
      </p:pic>
      <p:pic>
        <p:nvPicPr>
          <p:cNvPr id="20484" name="Picture 4" descr="Image result for sard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810000" cy="3810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Риба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је дозвољена када је пост!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 rot="3451677">
            <a:off x="7412793" y="5729017"/>
            <a:ext cx="962208" cy="1498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923345">
            <a:off x="7441726" y="5111360"/>
            <a:ext cx="2262900" cy="1897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ORTHODOX CHILDREN L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4829"/>
            <a:ext cx="9144000" cy="613317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8596" y="1"/>
            <a:ext cx="77724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Али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тада и чешће идемо у цркву, молимо се Богу...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ORTHODOX CHILDREN com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85950"/>
            <a:ext cx="792480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472" y="571480"/>
            <a:ext cx="77724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и</a:t>
            </a:r>
            <a:r>
              <a:rPr kumimoji="0" lang="sr-Cyrl-R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причешћујемо се!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ПРАВОСЛАВНИ КАТИХИЗИС за први разред ОШ </vt:lpstr>
      <vt:lpstr>Пост је период у години када не једемо храну животињског порекла и више се молимо Богу.</vt:lpstr>
      <vt:lpstr>Телесна страна поста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ПРАВОСЛАВНИ КАТИХИЗИС МАРКО РАДАКОВИЋ, ВЕРОУЧИТЕЉ СОМБОР, МАРТ 2020.</dc:title>
  <dc:creator>apokalipsa</dc:creator>
  <cp:lastModifiedBy>katarina</cp:lastModifiedBy>
  <cp:revision>9</cp:revision>
  <dcterms:created xsi:type="dcterms:W3CDTF">2020-03-18T12:13:25Z</dcterms:created>
  <dcterms:modified xsi:type="dcterms:W3CDTF">2020-03-19T14:25:18Z</dcterms:modified>
</cp:coreProperties>
</file>